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51" r:id="rId4"/>
    <p:sldId id="357" r:id="rId5"/>
    <p:sldId id="364" r:id="rId6"/>
    <p:sldId id="381" r:id="rId7"/>
    <p:sldId id="368" r:id="rId8"/>
    <p:sldId id="371" r:id="rId9"/>
    <p:sldId id="373" r:id="rId10"/>
    <p:sldId id="374" r:id="rId11"/>
    <p:sldId id="377" r:id="rId12"/>
    <p:sldId id="378" r:id="rId13"/>
    <p:sldId id="366" r:id="rId14"/>
    <p:sldId id="372" r:id="rId15"/>
    <p:sldId id="359" r:id="rId16"/>
    <p:sldId id="360" r:id="rId17"/>
    <p:sldId id="382" r:id="rId18"/>
    <p:sldId id="38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2A1F955D-86D7-4A21-8308-8D1CD5E4EFC7}"/>
    <pc:docChg chg="modSld">
      <pc:chgData name="Jacintha Westerink" userId="c1c74fd5-67fa-43d8-8063-0adb3063a5fc" providerId="ADAL" clId="{2A1F955D-86D7-4A21-8308-8D1CD5E4EFC7}" dt="2020-09-27T20:24:46.564" v="1" actId="20577"/>
      <pc:docMkLst>
        <pc:docMk/>
      </pc:docMkLst>
      <pc:sldChg chg="modSp mod">
        <pc:chgData name="Jacintha Westerink" userId="c1c74fd5-67fa-43d8-8063-0adb3063a5fc" providerId="ADAL" clId="{2A1F955D-86D7-4A21-8308-8D1CD5E4EFC7}" dt="2020-09-27T20:24:36.280" v="0" actId="20577"/>
        <pc:sldMkLst>
          <pc:docMk/>
          <pc:sldMk cId="0" sldId="256"/>
        </pc:sldMkLst>
        <pc:spChg chg="mod">
          <ac:chgData name="Jacintha Westerink" userId="c1c74fd5-67fa-43d8-8063-0adb3063a5fc" providerId="ADAL" clId="{2A1F955D-86D7-4A21-8308-8D1CD5E4EFC7}" dt="2020-09-27T20:24:36.280" v="0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modSp mod">
        <pc:chgData name="Jacintha Westerink" userId="c1c74fd5-67fa-43d8-8063-0adb3063a5fc" providerId="ADAL" clId="{2A1F955D-86D7-4A21-8308-8D1CD5E4EFC7}" dt="2020-09-27T20:24:46.564" v="1" actId="20577"/>
        <pc:sldMkLst>
          <pc:docMk/>
          <pc:sldMk cId="3892659831" sldId="380"/>
        </pc:sldMkLst>
        <pc:spChg chg="mod">
          <ac:chgData name="Jacintha Westerink" userId="c1c74fd5-67fa-43d8-8063-0adb3063a5fc" providerId="ADAL" clId="{2A1F955D-86D7-4A21-8308-8D1CD5E4EFC7}" dt="2020-09-27T20:24:46.564" v="1" actId="20577"/>
          <ac:spMkLst>
            <pc:docMk/>
            <pc:sldMk cId="3892659831" sldId="380"/>
            <ac:spMk id="2" creationId="{00000000-0000-0000-0000-000000000000}"/>
          </ac:spMkLst>
        </pc:spChg>
      </pc:sldChg>
    </pc:docChg>
  </pc:docChgLst>
  <pc:docChgLst>
    <pc:chgData name="Jacintha Westerink" userId="c1c74fd5-67fa-43d8-8063-0adb3063a5fc" providerId="ADAL" clId="{0B160C3B-AED8-4EC8-B692-EED348E98EDC}"/>
    <pc:docChg chg="modSld">
      <pc:chgData name="Jacintha Westerink" userId="c1c74fd5-67fa-43d8-8063-0adb3063a5fc" providerId="ADAL" clId="{0B160C3B-AED8-4EC8-B692-EED348E98EDC}" dt="2019-10-07T13:20:56.198" v="2" actId="1076"/>
      <pc:docMkLst>
        <pc:docMk/>
      </pc:docMkLst>
      <pc:sldChg chg="modSp">
        <pc:chgData name="Jacintha Westerink" userId="c1c74fd5-67fa-43d8-8063-0adb3063a5fc" providerId="ADAL" clId="{0B160C3B-AED8-4EC8-B692-EED348E98EDC}" dt="2019-10-07T13:20:49.173" v="1" actId="1076"/>
        <pc:sldMkLst>
          <pc:docMk/>
          <pc:sldMk cId="0" sldId="351"/>
        </pc:sldMkLst>
        <pc:picChg chg="mod">
          <ac:chgData name="Jacintha Westerink" userId="c1c74fd5-67fa-43d8-8063-0adb3063a5fc" providerId="ADAL" clId="{0B160C3B-AED8-4EC8-B692-EED348E98EDC}" dt="2019-10-07T13:20:49.173" v="1" actId="1076"/>
          <ac:picMkLst>
            <pc:docMk/>
            <pc:sldMk cId="0" sldId="351"/>
            <ac:picMk id="19464" creationId="{00000000-0000-0000-0000-000000000000}"/>
          </ac:picMkLst>
        </pc:picChg>
      </pc:sldChg>
      <pc:sldChg chg="modSp">
        <pc:chgData name="Jacintha Westerink" userId="c1c74fd5-67fa-43d8-8063-0adb3063a5fc" providerId="ADAL" clId="{0B160C3B-AED8-4EC8-B692-EED348E98EDC}" dt="2019-10-07T13:20:56.198" v="2" actId="1076"/>
        <pc:sldMkLst>
          <pc:docMk/>
          <pc:sldMk cId="2188483789" sldId="357"/>
        </pc:sldMkLst>
        <pc:picChg chg="mod">
          <ac:chgData name="Jacintha Westerink" userId="c1c74fd5-67fa-43d8-8063-0adb3063a5fc" providerId="ADAL" clId="{0B160C3B-AED8-4EC8-B692-EED348E98EDC}" dt="2019-10-07T13:20:56.198" v="2" actId="1076"/>
          <ac:picMkLst>
            <pc:docMk/>
            <pc:sldMk cId="2188483789" sldId="357"/>
            <ac:picMk id="409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27-9-2020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1-20</a:t>
            </a:r>
          </a:p>
          <a:p>
            <a:pPr algn="ctr"/>
            <a:r>
              <a:rPr lang="en-US" sz="2400" dirty="0"/>
              <a:t>WZP</a:t>
            </a:r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8316"/>
            <a:ext cx="7355160" cy="1143000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3,5</a:t>
            </a:r>
            <a:endParaRPr lang="nl-NL" sz="3600" dirty="0"/>
          </a:p>
        </p:txBody>
      </p:sp>
      <p:pic>
        <p:nvPicPr>
          <p:cNvPr id="9218" name="Picture 2" descr="Afbeeldingsresultaat voor araucaria heterophy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2852935"/>
            <a:ext cx="3245551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araucaria heterophy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4"/>
            <a:ext cx="3291806" cy="32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16"/>
            <a:ext cx="304800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9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 algn="l"/>
            <a:r>
              <a:rPr lang="nl-NL" sz="2400" dirty="0"/>
              <a:t>			2</a:t>
            </a:r>
            <a:endParaRPr lang="nl-NL" sz="3600" dirty="0"/>
          </a:p>
        </p:txBody>
      </p:sp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94" y="2932702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32702"/>
            <a:ext cx="2548420" cy="30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10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7211144" cy="1282154"/>
          </a:xfrm>
        </p:spPr>
        <p:txBody>
          <a:bodyPr/>
          <a:lstStyle/>
          <a:p>
            <a:pPr algn="l"/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2352" y="80509"/>
            <a:ext cx="6851104" cy="1282154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058" y="2085217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07904" y="1988840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12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460" y="33114"/>
            <a:ext cx="6203032" cy="1498178"/>
          </a:xfrm>
        </p:spPr>
        <p:txBody>
          <a:bodyPr/>
          <a:lstStyle/>
          <a:p>
            <a:pPr algn="l"/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13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46706"/>
            <a:ext cx="5987008" cy="1498178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14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5106"/>
            <a:ext cx="5760640" cy="1264322"/>
          </a:xfrm>
        </p:spPr>
        <p:txBody>
          <a:bodyPr/>
          <a:lstStyle/>
          <a:p>
            <a:pPr algn="l"/>
            <a:r>
              <a:rPr lang="nl-NL" sz="3600" dirty="0"/>
              <a:t>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15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 dirty="0"/>
              <a:t>   3,7</a:t>
            </a:r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2000" dirty="0"/>
              <a:t>		</a:t>
            </a:r>
            <a:r>
              <a:rPr lang="en-US" sz="2400" dirty="0"/>
              <a:t>2,5</a:t>
            </a:r>
            <a:endParaRPr lang="nl-NL" sz="2400" dirty="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" y="99218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1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4" grpId="0" autoUpdateAnimBg="0"/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5" y="21721"/>
            <a:ext cx="6995120" cy="1282154"/>
          </a:xfrm>
        </p:spPr>
        <p:txBody>
          <a:bodyPr/>
          <a:lstStyle/>
          <a:p>
            <a:pPr algn="l"/>
            <a:r>
              <a:rPr lang="nl-NL" sz="2800" dirty="0"/>
              <a:t>		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05485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365" y="116111"/>
            <a:ext cx="6203032" cy="1138138"/>
          </a:xfrm>
        </p:spPr>
        <p:txBody>
          <a:bodyPr/>
          <a:lstStyle/>
          <a:p>
            <a:pPr algn="l"/>
            <a:r>
              <a:rPr lang="nl-NL" sz="2800" dirty="0"/>
              <a:t>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3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l"/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0873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767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87" y="17008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4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347048" cy="1354162"/>
          </a:xfrm>
        </p:spPr>
        <p:txBody>
          <a:bodyPr/>
          <a:lstStyle/>
          <a:p>
            <a:pPr algn="l"/>
            <a:r>
              <a:rPr lang="nl-NL" sz="2400" dirty="0"/>
              <a:t>			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929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64" y="2204864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460432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1570186"/>
          </a:xfrm>
        </p:spPr>
        <p:txBody>
          <a:bodyPr/>
          <a:lstStyle/>
          <a:p>
            <a:pPr algn="l"/>
            <a:r>
              <a:rPr lang="nl-NL" sz="2800" dirty="0"/>
              <a:t>			</a:t>
            </a:r>
            <a:r>
              <a:rPr lang="nl-NL" sz="2400" dirty="0"/>
              <a:t>2,5</a:t>
            </a:r>
            <a:endParaRPr lang="nl-NL" sz="3600" dirty="0"/>
          </a:p>
        </p:txBody>
      </p:sp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34" y="184049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3083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30834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4" y="4175220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fbeeldingsresultaat voor ananas  snij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7768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67570"/>
            <a:ext cx="6995120" cy="1354162"/>
          </a:xfrm>
        </p:spPr>
        <p:txBody>
          <a:bodyPr/>
          <a:lstStyle/>
          <a:p>
            <a:pPr algn="l"/>
            <a:r>
              <a:rPr lang="nl-NL" sz="2800" dirty="0"/>
              <a:t>				</a:t>
            </a:r>
            <a:r>
              <a:rPr lang="nl-NL" sz="2400" dirty="0"/>
              <a:t>3,5</a:t>
            </a:r>
          </a:p>
        </p:txBody>
      </p:sp>
      <p:pic>
        <p:nvPicPr>
          <p:cNvPr id="5122" name="Picture 2" descr="Afbeeldingsresultaat voor ananas comosus varieg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48590" cy="32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ananas comosus varieg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02" y="1502683"/>
            <a:ext cx="1509555" cy="22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fbeeldingsresultaat voor ananas  snijblo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47089"/>
            <a:ext cx="2938191" cy="293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7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2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nl-NL" sz="2800" dirty="0"/>
              <a:t>		</a:t>
            </a:r>
            <a:r>
              <a:rPr lang="nl-NL" sz="2400" dirty="0"/>
              <a:t>2,5</a:t>
            </a:r>
          </a:p>
        </p:txBody>
      </p:sp>
      <p:pic>
        <p:nvPicPr>
          <p:cNvPr id="6146" name="Picture 2" descr="Afbeeldingsresultaat voor anthurium andre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817"/>
            <a:ext cx="3076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beeldingsresultaat voor anthurium andreanum groep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5" y="1698817"/>
            <a:ext cx="5856585" cy="3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anthurium bl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14" y="4365104"/>
            <a:ext cx="2122207" cy="31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5376621" y="4365104"/>
            <a:ext cx="373437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748464" y="2744924"/>
            <a:ext cx="362535" cy="180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84467" y="4078068"/>
            <a:ext cx="290527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8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102</Words>
  <Application>Microsoft Office PowerPoint</Application>
  <PresentationFormat>Diavoorstelling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Kantoorthema</vt:lpstr>
      <vt:lpstr>1_Kantoorthema</vt:lpstr>
      <vt:lpstr>PowerPoint-presentatie</vt:lpstr>
      <vt:lpstr>  2,5</vt:lpstr>
      <vt:lpstr>      2,5</vt:lpstr>
      <vt:lpstr>     1,5</vt:lpstr>
      <vt:lpstr>    2,5</vt:lpstr>
      <vt:lpstr>   2,5</vt:lpstr>
      <vt:lpstr>   2,5</vt:lpstr>
      <vt:lpstr>    3,5</vt:lpstr>
      <vt:lpstr>  2,5</vt:lpstr>
      <vt:lpstr>     3,5</vt:lpstr>
      <vt:lpstr>   2</vt:lpstr>
      <vt:lpstr>    2,5</vt:lpstr>
      <vt:lpstr>     2,5</vt:lpstr>
      <vt:lpstr>    2,5</vt:lpstr>
      <vt:lpstr>     2,5</vt:lpstr>
      <vt:lpstr>    2</vt:lpstr>
      <vt:lpstr>Totaal = eindcijfer    3,7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150</cp:revision>
  <cp:lastPrinted>2011-11-22T17:53:40Z</cp:lastPrinted>
  <dcterms:created xsi:type="dcterms:W3CDTF">2011-10-14T07:30:03Z</dcterms:created>
  <dcterms:modified xsi:type="dcterms:W3CDTF">2020-09-27T20:24:51Z</dcterms:modified>
</cp:coreProperties>
</file>